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61" r:id="rId4"/>
    <p:sldId id="271" r:id="rId5"/>
    <p:sldId id="272" r:id="rId6"/>
    <p:sldId id="273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69" r:id="rId17"/>
    <p:sldId id="270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846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7664" y="1052736"/>
            <a:ext cx="6480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err="1"/>
              <a:t>Бортовий</a:t>
            </a:r>
            <a:r>
              <a:rPr lang="ru-RU" sz="6000" dirty="0"/>
              <a:t> </a:t>
            </a:r>
            <a:r>
              <a:rPr lang="ru-RU" sz="6000" dirty="0" err="1"/>
              <a:t>комп'ютер</a:t>
            </a:r>
            <a:r>
              <a:rPr lang="ru-RU" sz="6000" dirty="0"/>
              <a:t> </a:t>
            </a:r>
            <a:r>
              <a:rPr lang="ru-RU" sz="6000" dirty="0" err="1"/>
              <a:t>автомобіля</a:t>
            </a:r>
            <a:endParaRPr lang="ru-RU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796136" y="4725144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Виконавець</a:t>
            </a:r>
            <a:r>
              <a:rPr lang="ru-RU" dirty="0"/>
              <a:t>:</a:t>
            </a:r>
          </a:p>
          <a:p>
            <a:r>
              <a:rPr lang="ru-RU" dirty="0"/>
              <a:t>студент гр. МК</a:t>
            </a:r>
            <a:r>
              <a:rPr lang="uk-UA" dirty="0"/>
              <a:t>Іп-191</a:t>
            </a:r>
            <a:endParaRPr lang="ru-RU" dirty="0"/>
          </a:p>
          <a:p>
            <a:r>
              <a:rPr lang="uk-UA" dirty="0" err="1"/>
              <a:t>Стеба</a:t>
            </a:r>
            <a:r>
              <a:rPr lang="uk-UA" dirty="0"/>
              <a:t> Дмитро Миколайович</a:t>
            </a:r>
            <a:endParaRPr lang="ru-RU" dirty="0"/>
          </a:p>
          <a:p>
            <a:r>
              <a:rPr lang="uk-UA" dirty="0"/>
              <a:t> </a:t>
            </a:r>
            <a:endParaRPr lang="ru-RU" dirty="0"/>
          </a:p>
          <a:p>
            <a:r>
              <a:rPr lang="uk-UA" dirty="0"/>
              <a:t>Керівник:</a:t>
            </a:r>
            <a:endParaRPr lang="ru-RU" dirty="0"/>
          </a:p>
          <a:p>
            <a:r>
              <a:rPr lang="uk-UA" dirty="0" err="1"/>
              <a:t>ст.викладач</a:t>
            </a:r>
            <a:r>
              <a:rPr lang="uk-UA" dirty="0"/>
              <a:t> кафедри ІКС</a:t>
            </a:r>
            <a:endParaRPr lang="ru-RU" dirty="0"/>
          </a:p>
          <a:p>
            <a:r>
              <a:rPr lang="uk-UA" dirty="0" err="1"/>
              <a:t>Хижняк</a:t>
            </a:r>
            <a:r>
              <a:rPr lang="uk-UA" dirty="0"/>
              <a:t> Андрій Васильович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90583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628800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Датчик </a:t>
            </a:r>
            <a:r>
              <a:rPr lang="ru-RU" sz="2000" dirty="0" err="1"/>
              <a:t>температури</a:t>
            </a:r>
            <a:r>
              <a:rPr lang="ru-RU" sz="2000" dirty="0"/>
              <a:t> </a:t>
            </a:r>
            <a:r>
              <a:rPr lang="ru-RU" sz="2000" dirty="0" err="1"/>
              <a:t>встановлюється</a:t>
            </a:r>
            <a:r>
              <a:rPr lang="ru-RU" sz="2000" dirty="0"/>
              <a:t> в контур </a:t>
            </a:r>
            <a:r>
              <a:rPr lang="ru-RU" sz="2000" dirty="0" err="1"/>
              <a:t>системи</a:t>
            </a:r>
            <a:r>
              <a:rPr lang="ru-RU" sz="2000" dirty="0"/>
              <a:t> </a:t>
            </a:r>
            <a:r>
              <a:rPr lang="ru-RU" sz="2000" dirty="0" err="1"/>
              <a:t>охолодження</a:t>
            </a:r>
            <a:r>
              <a:rPr lang="ru-RU" sz="2000" dirty="0"/>
              <a:t> </a:t>
            </a:r>
            <a:r>
              <a:rPr lang="ru-RU" sz="2000" dirty="0" err="1"/>
              <a:t>двигуна</a:t>
            </a:r>
            <a:r>
              <a:rPr lang="ru-RU" sz="2000" dirty="0"/>
              <a:t> и </a:t>
            </a:r>
            <a:r>
              <a:rPr lang="ru-RU" sz="2000" dirty="0" err="1"/>
              <a:t>передає</a:t>
            </a:r>
            <a:r>
              <a:rPr lang="ru-RU" sz="2000" dirty="0"/>
              <a:t> </a:t>
            </a:r>
            <a:r>
              <a:rPr lang="ru-RU" sz="2000" dirty="0" err="1"/>
              <a:t>дані</a:t>
            </a:r>
            <a:r>
              <a:rPr lang="ru-RU" sz="2000" dirty="0"/>
              <a:t> на </a:t>
            </a:r>
            <a:r>
              <a:rPr lang="ru-RU" sz="2000" dirty="0" err="1"/>
              <a:t>мікроконтроллер</a:t>
            </a:r>
            <a:r>
              <a:rPr lang="ru-RU" sz="2000" dirty="0"/>
              <a:t>. При </a:t>
            </a:r>
            <a:r>
              <a:rPr lang="ru-RU" sz="2000" dirty="0" err="1"/>
              <a:t>досягненні</a:t>
            </a:r>
            <a:r>
              <a:rPr lang="ru-RU" sz="2000" dirty="0"/>
              <a:t> </a:t>
            </a:r>
            <a:r>
              <a:rPr lang="ru-RU" sz="2000" dirty="0" err="1"/>
              <a:t>заданої</a:t>
            </a:r>
            <a:r>
              <a:rPr lang="ru-RU" sz="2000" dirty="0"/>
              <a:t> </a:t>
            </a:r>
            <a:r>
              <a:rPr lang="ru-RU" sz="2000" dirty="0" err="1"/>
              <a:t>температури</a:t>
            </a:r>
            <a:r>
              <a:rPr lang="ru-RU" sz="2000" dirty="0"/>
              <a:t> </a:t>
            </a:r>
            <a:r>
              <a:rPr lang="ru-RU" sz="2000" dirty="0" err="1"/>
              <a:t>мікроконтроллер</a:t>
            </a:r>
            <a:r>
              <a:rPr lang="ru-RU" sz="2000" dirty="0"/>
              <a:t> </a:t>
            </a:r>
            <a:r>
              <a:rPr lang="ru-RU" sz="2000" dirty="0" err="1"/>
              <a:t>подає</a:t>
            </a:r>
            <a:r>
              <a:rPr lang="ru-RU" sz="2000" dirty="0"/>
              <a:t> сигнал для </a:t>
            </a:r>
            <a:r>
              <a:rPr lang="ru-RU" sz="2000" dirty="0" err="1"/>
              <a:t>ввімкнення</a:t>
            </a:r>
            <a:r>
              <a:rPr lang="ru-RU" sz="2000" dirty="0"/>
              <a:t> </a:t>
            </a:r>
            <a:r>
              <a:rPr lang="ru-RU" sz="2000" dirty="0" err="1"/>
              <a:t>примусового</a:t>
            </a:r>
            <a:r>
              <a:rPr lang="ru-RU" sz="2000" dirty="0"/>
              <a:t> </a:t>
            </a:r>
            <a:r>
              <a:rPr lang="ru-RU" sz="2000" dirty="0" err="1"/>
              <a:t>охолодження</a:t>
            </a:r>
            <a:r>
              <a:rPr lang="ru-RU" sz="20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97814" y="548679"/>
            <a:ext cx="33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Датчик </a:t>
            </a:r>
            <a:r>
              <a:rPr lang="ru-RU" sz="2400" dirty="0" err="1"/>
              <a:t>температури</a:t>
            </a:r>
            <a:endParaRPr lang="ru-RU" sz="2400" dirty="0"/>
          </a:p>
        </p:txBody>
      </p:sp>
      <p:pic>
        <p:nvPicPr>
          <p:cNvPr id="4" name="Picture 2" descr="C:\Users\Дмитрий\Desktop\Новая папка (5)\1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72" y="3478706"/>
            <a:ext cx="3024336" cy="29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Дмитрий\Desktop\photo_2020-12-09_16-58-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1" b="13803"/>
          <a:stretch/>
        </p:blipFill>
        <p:spPr bwMode="auto">
          <a:xfrm>
            <a:off x="4932040" y="4208769"/>
            <a:ext cx="3998612" cy="13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право 7"/>
          <p:cNvSpPr/>
          <p:nvPr/>
        </p:nvSpPr>
        <p:spPr>
          <a:xfrm>
            <a:off x="4572000" y="4904695"/>
            <a:ext cx="576064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flipH="1">
            <a:off x="8028384" y="4904695"/>
            <a:ext cx="576064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212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9677" y="1656107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Датчик </a:t>
            </a:r>
            <a:r>
              <a:rPr lang="ru-RU" sz="2000" dirty="0" err="1"/>
              <a:t>передає</a:t>
            </a:r>
            <a:r>
              <a:rPr lang="ru-RU" sz="2000" dirty="0"/>
              <a:t> </a:t>
            </a:r>
            <a:r>
              <a:rPr lang="ru-RU" sz="2000" dirty="0" err="1"/>
              <a:t>показники</a:t>
            </a:r>
            <a:r>
              <a:rPr lang="ru-RU" sz="2000" dirty="0"/>
              <a:t> на </a:t>
            </a:r>
            <a:r>
              <a:rPr lang="ru-RU" sz="2000" dirty="0" err="1"/>
              <a:t>аналоговий</a:t>
            </a:r>
            <a:r>
              <a:rPr lang="ru-RU" sz="2000" dirty="0"/>
              <a:t> </a:t>
            </a:r>
            <a:r>
              <a:rPr lang="ru-RU" sz="2000" dirty="0" err="1"/>
              <a:t>вхід</a:t>
            </a:r>
            <a:r>
              <a:rPr lang="ru-RU" sz="2000" dirty="0"/>
              <a:t> </a:t>
            </a:r>
            <a:r>
              <a:rPr lang="ru-RU" sz="2000" dirty="0" err="1"/>
              <a:t>мікроконтроллера</a:t>
            </a:r>
            <a:r>
              <a:rPr lang="ru-RU" sz="2000" dirty="0"/>
              <a:t>, </a:t>
            </a:r>
            <a:r>
              <a:rPr lang="ru-RU" sz="2000" dirty="0" err="1"/>
              <a:t>який</a:t>
            </a:r>
            <a:r>
              <a:rPr lang="ru-RU" sz="2000" dirty="0"/>
              <a:t> переводить </a:t>
            </a:r>
            <a:r>
              <a:rPr lang="ru-RU" sz="2000" dirty="0" err="1"/>
              <a:t>ці</a:t>
            </a:r>
            <a:r>
              <a:rPr lang="ru-RU" sz="2000" dirty="0"/>
              <a:t> </a:t>
            </a:r>
            <a:r>
              <a:rPr lang="ru-RU" sz="2000" dirty="0" err="1"/>
              <a:t>дані</a:t>
            </a:r>
            <a:r>
              <a:rPr lang="ru-RU" sz="2000" dirty="0"/>
              <a:t> у </a:t>
            </a:r>
            <a:r>
              <a:rPr lang="ru-RU" sz="2000" dirty="0" err="1"/>
              <a:t>відсотки</a:t>
            </a:r>
            <a:r>
              <a:rPr lang="ru-RU" sz="20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9822" y="764704"/>
            <a:ext cx="3204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Датчик </a:t>
            </a:r>
            <a:r>
              <a:rPr lang="ru-RU" sz="2400" dirty="0" err="1"/>
              <a:t>рівня</a:t>
            </a:r>
            <a:r>
              <a:rPr lang="ru-RU" sz="2400" dirty="0"/>
              <a:t> </a:t>
            </a:r>
            <a:r>
              <a:rPr lang="ru-RU" sz="2400" dirty="0" err="1"/>
              <a:t>палива</a:t>
            </a:r>
            <a:endParaRPr lang="ru-RU" sz="2400" dirty="0"/>
          </a:p>
          <a:p>
            <a:pPr algn="ctr"/>
            <a:endParaRPr lang="ru-RU" sz="2400" dirty="0"/>
          </a:p>
        </p:txBody>
      </p:sp>
      <p:pic>
        <p:nvPicPr>
          <p:cNvPr id="4" name="Picture 2" descr="C:\Users\Дмитрий\Desktop\Новая папка (5)\1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5023"/>
            <a:ext cx="3769909" cy="23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Users\Дмитрий\Desktop\photo_2020-12-09_16-58-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1" b="13803"/>
          <a:stretch/>
        </p:blipFill>
        <p:spPr bwMode="auto">
          <a:xfrm>
            <a:off x="4427984" y="4175600"/>
            <a:ext cx="3998612" cy="13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 вправо 6"/>
          <p:cNvSpPr/>
          <p:nvPr/>
        </p:nvSpPr>
        <p:spPr>
          <a:xfrm flipH="1">
            <a:off x="7759909" y="4583494"/>
            <a:ext cx="576064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719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1340768"/>
            <a:ext cx="72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 </a:t>
            </a:r>
            <a:r>
              <a:rPr lang="ru-RU" sz="2000" dirty="0" err="1"/>
              <a:t>проходженні</a:t>
            </a:r>
            <a:r>
              <a:rPr lang="ru-RU" sz="2000" dirty="0"/>
              <a:t> датчиком </a:t>
            </a:r>
            <a:r>
              <a:rPr lang="ru-RU" sz="2000" dirty="0" err="1"/>
              <a:t>контрольної</a:t>
            </a:r>
            <a:r>
              <a:rPr lang="ru-RU" sz="2000" dirty="0"/>
              <a:t> точки, в </a:t>
            </a:r>
            <a:r>
              <a:rPr lang="ru-RU" sz="2000" dirty="0" err="1"/>
              <a:t>мікроконтроллері</a:t>
            </a:r>
            <a:r>
              <a:rPr lang="ru-RU" sz="2000" dirty="0"/>
              <a:t> </a:t>
            </a:r>
            <a:r>
              <a:rPr lang="ru-RU" sz="2000" dirty="0" err="1"/>
              <a:t>відбувається</a:t>
            </a:r>
            <a:r>
              <a:rPr lang="ru-RU" sz="2000" dirty="0"/>
              <a:t> так </a:t>
            </a:r>
            <a:r>
              <a:rPr lang="ru-RU" sz="2000" dirty="0" err="1"/>
              <a:t>зване</a:t>
            </a:r>
            <a:r>
              <a:rPr lang="ru-RU" sz="2000" dirty="0"/>
              <a:t> </a:t>
            </a:r>
            <a:r>
              <a:rPr lang="ru-RU" sz="2000" dirty="0" err="1"/>
              <a:t>апаратне</a:t>
            </a:r>
            <a:r>
              <a:rPr lang="ru-RU" sz="2000" dirty="0"/>
              <a:t> </a:t>
            </a:r>
            <a:r>
              <a:rPr lang="ru-RU" sz="2000" dirty="0" err="1"/>
              <a:t>переривання</a:t>
            </a:r>
            <a:r>
              <a:rPr lang="ru-RU" sz="2000" dirty="0"/>
              <a:t>, </a:t>
            </a:r>
            <a:r>
              <a:rPr lang="ru-RU" sz="2000" dirty="0" err="1" smtClean="0"/>
              <a:t>запускається</a:t>
            </a:r>
            <a:r>
              <a:rPr lang="ru-RU" sz="2000" dirty="0"/>
              <a:t> </a:t>
            </a:r>
            <a:r>
              <a:rPr lang="ru-RU" sz="2000" dirty="0" err="1"/>
              <a:t>функція</a:t>
            </a:r>
            <a:r>
              <a:rPr lang="ru-RU" sz="2000" dirty="0"/>
              <a:t> для </a:t>
            </a:r>
            <a:r>
              <a:rPr lang="ru-RU" sz="2000" dirty="0" err="1"/>
              <a:t>підрахунку</a:t>
            </a:r>
            <a:r>
              <a:rPr lang="ru-RU" sz="2000" dirty="0"/>
              <a:t> </a:t>
            </a:r>
            <a:r>
              <a:rPr lang="ru-RU" sz="2000" dirty="0" err="1"/>
              <a:t>частоти</a:t>
            </a:r>
            <a:r>
              <a:rPr lang="ru-RU" sz="2000" dirty="0"/>
              <a:t> </a:t>
            </a:r>
            <a:r>
              <a:rPr lang="ru-RU" sz="2000" dirty="0" err="1"/>
              <a:t>обертання</a:t>
            </a:r>
            <a:r>
              <a:rPr lang="ru-RU" sz="2000" dirty="0"/>
              <a:t> </a:t>
            </a:r>
            <a:r>
              <a:rPr lang="ru-RU" sz="2000" dirty="0" err="1"/>
              <a:t>колінчастого</a:t>
            </a:r>
            <a:r>
              <a:rPr lang="ru-RU" sz="2000" dirty="0"/>
              <a:t> вала та запуску </a:t>
            </a:r>
            <a:r>
              <a:rPr lang="ru-RU" sz="2000" dirty="0" smtClean="0"/>
              <a:t>таймера.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671900" y="65393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smtClean="0"/>
              <a:t>Тахометр</a:t>
            </a:r>
            <a:endParaRPr lang="ru-RU" sz="2400" dirty="0"/>
          </a:p>
        </p:txBody>
      </p:sp>
      <p:pic>
        <p:nvPicPr>
          <p:cNvPr id="4" name="Picture 2" descr="C:\Users\Дмитрий\Desktop\Новая папка (5)\1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51776"/>
            <a:ext cx="3169940" cy="31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Users\Дмитрий\Desktop\photo_2020-12-09_16-58-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1" b="13803"/>
          <a:stretch/>
        </p:blipFill>
        <p:spPr bwMode="auto">
          <a:xfrm>
            <a:off x="4389812" y="4208769"/>
            <a:ext cx="3998612" cy="13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 вправо 6"/>
          <p:cNvSpPr/>
          <p:nvPr/>
        </p:nvSpPr>
        <p:spPr>
          <a:xfrm flipH="1">
            <a:off x="8100392" y="4365104"/>
            <a:ext cx="576064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7717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Дмитрий\Desktop\диплом\диаграмм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205" y="747940"/>
            <a:ext cx="5349589" cy="61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1" y="188640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лгоритм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функціонування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10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Дмитрий\Desktop\диплом\фото\Пустой диаграммо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52500"/>
            <a:ext cx="8001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5736" y="404664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С</a:t>
            </a:r>
            <a:r>
              <a:rPr lang="uk-UA" sz="2400" dirty="0" smtClean="0"/>
              <a:t>труктурна </a:t>
            </a:r>
            <a:r>
              <a:rPr lang="uk-UA" sz="2400" dirty="0"/>
              <a:t>схема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254537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7998" y="554950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Електрична принципова схема </a:t>
            </a:r>
            <a:endParaRPr lang="ru-RU" sz="2400" dirty="0"/>
          </a:p>
        </p:txBody>
      </p:sp>
      <p:pic>
        <p:nvPicPr>
          <p:cNvPr id="1026" name="Picture 2" descr="C:\Users\Дмитрий\Desktop\диплом\схема\схем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171808"/>
            <a:ext cx="8424936" cy="548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85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720631"/>
            <a:ext cx="43924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Таким чином, </a:t>
            </a:r>
            <a:r>
              <a:rPr lang="ru-RU" sz="2400" dirty="0" err="1" smtClean="0"/>
              <a:t>цей</a:t>
            </a:r>
            <a:r>
              <a:rPr lang="ru-RU" sz="2400" dirty="0" smtClean="0"/>
              <a:t> </a:t>
            </a:r>
            <a:r>
              <a:rPr lang="ru-RU" sz="2400" dirty="0" err="1"/>
              <a:t>пристрій</a:t>
            </a:r>
            <a:r>
              <a:rPr lang="ru-RU" sz="2400" dirty="0"/>
              <a:t> </a:t>
            </a:r>
            <a:r>
              <a:rPr lang="ru-RU" sz="2400" dirty="0" err="1"/>
              <a:t>розроблено</a:t>
            </a:r>
            <a:r>
              <a:rPr lang="ru-RU" sz="2400" dirty="0"/>
              <a:t> з </a:t>
            </a:r>
            <a:r>
              <a:rPr lang="ru-RU" sz="2400" dirty="0" err="1"/>
              <a:t>урахуванням</a:t>
            </a:r>
            <a:r>
              <a:rPr lang="ru-RU" sz="2400" dirty="0"/>
              <a:t> </a:t>
            </a:r>
            <a:r>
              <a:rPr lang="ru-RU" sz="2400" dirty="0" err="1"/>
              <a:t>усіх</a:t>
            </a:r>
            <a:r>
              <a:rPr lang="ru-RU" sz="2400" dirty="0"/>
              <a:t> </a:t>
            </a:r>
            <a:r>
              <a:rPr lang="ru-RU" sz="2400" dirty="0" err="1"/>
              <a:t>наявних</a:t>
            </a:r>
            <a:r>
              <a:rPr lang="ru-RU" sz="2400" dirty="0"/>
              <a:t> до </a:t>
            </a:r>
            <a:r>
              <a:rPr lang="ru-RU" sz="2400" dirty="0" err="1"/>
              <a:t>нього</a:t>
            </a:r>
            <a:r>
              <a:rPr lang="ru-RU" sz="2400" dirty="0"/>
              <a:t> </a:t>
            </a:r>
            <a:r>
              <a:rPr lang="ru-RU" sz="2400" dirty="0" err="1"/>
              <a:t>вимог</a:t>
            </a:r>
            <a:r>
              <a:rPr lang="ru-RU" sz="2400" dirty="0"/>
              <a:t>, а </a:t>
            </a:r>
            <a:r>
              <a:rPr lang="ru-RU" sz="2400" dirty="0" err="1"/>
              <a:t>також</a:t>
            </a:r>
            <a:r>
              <a:rPr lang="ru-RU" sz="2400" dirty="0"/>
              <a:t> </a:t>
            </a:r>
            <a:r>
              <a:rPr lang="ru-RU" sz="2400" dirty="0" err="1"/>
              <a:t>володіє</a:t>
            </a:r>
            <a:r>
              <a:rPr lang="ru-RU" sz="2400" dirty="0"/>
              <a:t> </a:t>
            </a:r>
            <a:r>
              <a:rPr lang="ru-RU" sz="2400" dirty="0" err="1"/>
              <a:t>необхідним</a:t>
            </a:r>
            <a:r>
              <a:rPr lang="ru-RU" sz="2400" dirty="0"/>
              <a:t> </a:t>
            </a:r>
            <a:r>
              <a:rPr lang="ru-RU" sz="2400" dirty="0" err="1"/>
              <a:t>функціоналом</a:t>
            </a:r>
            <a:r>
              <a:rPr lang="ru-RU" sz="2400" dirty="0"/>
              <a:t>. </a:t>
            </a:r>
            <a:r>
              <a:rPr lang="ru-RU" sz="2400" dirty="0" err="1"/>
              <a:t>Розроблений</a:t>
            </a:r>
            <a:r>
              <a:rPr lang="ru-RU" sz="2400" dirty="0"/>
              <a:t> </a:t>
            </a:r>
            <a:r>
              <a:rPr lang="ru-RU" sz="2400" dirty="0" err="1"/>
              <a:t>бортовий</a:t>
            </a:r>
            <a:r>
              <a:rPr lang="ru-RU" sz="2400" dirty="0"/>
              <a:t> </a:t>
            </a:r>
            <a:r>
              <a:rPr lang="ru-RU" sz="2400" dirty="0" err="1" smtClean="0"/>
              <a:t>комп'ютер</a:t>
            </a:r>
            <a:r>
              <a:rPr lang="ru-RU" sz="2400" dirty="0" smtClean="0"/>
              <a:t> </a:t>
            </a:r>
            <a:r>
              <a:rPr lang="ru-RU" sz="2400" dirty="0" err="1" smtClean="0"/>
              <a:t>зменшуе</a:t>
            </a:r>
            <a:r>
              <a:rPr lang="ru-RU" sz="2400" dirty="0" smtClean="0"/>
              <a:t> </a:t>
            </a:r>
            <a:r>
              <a:rPr lang="ru-RU" sz="2400" dirty="0" err="1" smtClean="0"/>
              <a:t>шкідлив</a:t>
            </a:r>
            <a:r>
              <a:rPr lang="uk-UA" sz="2400" dirty="0" smtClean="0"/>
              <a:t>і</a:t>
            </a:r>
            <a:r>
              <a:rPr lang="ru-RU" sz="2400" dirty="0" smtClean="0"/>
              <a:t> </a:t>
            </a:r>
            <a:r>
              <a:rPr lang="ru-RU" sz="2400" dirty="0" err="1" smtClean="0"/>
              <a:t>викиди</a:t>
            </a:r>
            <a:r>
              <a:rPr lang="ru-RU" sz="2400" dirty="0" smtClean="0"/>
              <a:t>, </a:t>
            </a:r>
            <a:r>
              <a:rPr lang="ru-RU" sz="2400" dirty="0" err="1"/>
              <a:t>має</a:t>
            </a:r>
            <a:r>
              <a:rPr lang="ru-RU" sz="2400" dirty="0"/>
              <a:t> </a:t>
            </a:r>
            <a:r>
              <a:rPr lang="ru-RU" sz="2400" dirty="0" err="1"/>
              <a:t>меншу</a:t>
            </a:r>
            <a:r>
              <a:rPr lang="ru-RU" sz="2400" dirty="0"/>
              <a:t> </a:t>
            </a:r>
            <a:r>
              <a:rPr lang="ru-RU" sz="2400" dirty="0" err="1"/>
              <a:t>вартість</a:t>
            </a:r>
            <a:r>
              <a:rPr lang="ru-RU" sz="2400" dirty="0"/>
              <a:t>, </a:t>
            </a:r>
            <a:r>
              <a:rPr lang="ru-RU" sz="2400" dirty="0" err="1"/>
              <a:t>ніж</a:t>
            </a:r>
            <a:r>
              <a:rPr lang="ru-RU" sz="2400" dirty="0"/>
              <a:t> у самого дешевого бортового </a:t>
            </a:r>
            <a:r>
              <a:rPr lang="ru-RU" sz="2400" dirty="0" err="1"/>
              <a:t>комп'ютера</a:t>
            </a:r>
            <a:r>
              <a:rPr lang="ru-RU" sz="2400" dirty="0"/>
              <a:t>, </a:t>
            </a:r>
            <a:r>
              <a:rPr lang="ru-RU" sz="2400" dirty="0" err="1"/>
              <a:t>представленого</a:t>
            </a:r>
            <a:r>
              <a:rPr lang="ru-RU" sz="2400" dirty="0"/>
              <a:t> на ринку, а </a:t>
            </a:r>
            <a:r>
              <a:rPr lang="ru-RU" sz="2400" dirty="0" err="1"/>
              <a:t>також</a:t>
            </a:r>
            <a:r>
              <a:rPr lang="ru-RU" sz="2400" dirty="0"/>
              <a:t>, при </a:t>
            </a:r>
            <a:r>
              <a:rPr lang="ru-RU" sz="2400" dirty="0" err="1"/>
              <a:t>необхідності</a:t>
            </a:r>
            <a:r>
              <a:rPr lang="ru-RU" sz="2400" dirty="0"/>
              <a:t>, </a:t>
            </a:r>
            <a:r>
              <a:rPr lang="ru-RU" sz="2400" dirty="0" err="1"/>
              <a:t>завжди</a:t>
            </a:r>
            <a:r>
              <a:rPr lang="ru-RU" sz="2400" dirty="0"/>
              <a:t> </a:t>
            </a:r>
            <a:r>
              <a:rPr lang="ru-RU" sz="2400" dirty="0" err="1"/>
              <a:t>можна</a:t>
            </a:r>
            <a:r>
              <a:rPr lang="ru-RU" sz="2400" dirty="0"/>
              <a:t> </a:t>
            </a:r>
            <a:r>
              <a:rPr lang="ru-RU" sz="2400" dirty="0" err="1"/>
              <a:t>розширити</a:t>
            </a:r>
            <a:r>
              <a:rPr lang="ru-RU" sz="2400" dirty="0"/>
              <a:t> </a:t>
            </a:r>
            <a:r>
              <a:rPr lang="ru-RU" sz="2400" dirty="0" err="1"/>
              <a:t>функціонал</a:t>
            </a:r>
            <a:r>
              <a:rPr lang="ru-RU" sz="2400" dirty="0"/>
              <a:t> </a:t>
            </a:r>
            <a:r>
              <a:rPr lang="ru-RU" sz="2400" dirty="0" err="1"/>
              <a:t>цього</a:t>
            </a:r>
            <a:r>
              <a:rPr lang="ru-RU" sz="2400" dirty="0"/>
              <a:t> пристрою шляхом </a:t>
            </a:r>
            <a:r>
              <a:rPr lang="ru-RU" sz="2400" dirty="0" err="1"/>
              <a:t>додавання</a:t>
            </a:r>
            <a:r>
              <a:rPr lang="ru-RU" sz="2400" dirty="0"/>
              <a:t> </a:t>
            </a:r>
            <a:r>
              <a:rPr lang="ru-RU" sz="2400" dirty="0" err="1"/>
              <a:t>блоків</a:t>
            </a:r>
            <a:r>
              <a:rPr lang="ru-RU" sz="2400" dirty="0"/>
              <a:t> </a:t>
            </a:r>
            <a:r>
              <a:rPr lang="ru-RU" sz="2400" dirty="0" err="1"/>
              <a:t>програмного</a:t>
            </a:r>
            <a:r>
              <a:rPr lang="ru-RU" sz="2400" dirty="0"/>
              <a:t> коду в прошивку плати </a:t>
            </a:r>
            <a:r>
              <a:rPr lang="ru-RU" sz="2400" dirty="0" err="1"/>
              <a:t>Arduino</a:t>
            </a:r>
            <a:r>
              <a:rPr lang="ru-RU" sz="24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962" y="18864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Висновок</a:t>
            </a:r>
            <a:endParaRPr lang="ru-RU" sz="2400" dirty="0"/>
          </a:p>
        </p:txBody>
      </p:sp>
      <p:pic>
        <p:nvPicPr>
          <p:cNvPr id="2050" name="Picture 2" descr="C:\Users\Дмитрий\Desktop\photo_2020-12-15_12-53-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2656"/>
            <a:ext cx="3595288" cy="633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9103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Дмитрий\Desktop\Новая папка (5)\s12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5"/>
          <a:stretch/>
        </p:blipFill>
        <p:spPr bwMode="auto">
          <a:xfrm>
            <a:off x="0" y="-30173"/>
            <a:ext cx="9143998" cy="688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1" y="3483265"/>
            <a:ext cx="73448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600" i="1" dirty="0" smtClean="0">
                <a:latin typeface="Bad Script" panose="02000000000000000000" pitchFamily="2" charset="0"/>
              </a:rPr>
              <a:t>Дякую за увагу</a:t>
            </a:r>
            <a:endParaRPr lang="ru-RU" sz="6600" i="1" dirty="0">
              <a:latin typeface="Bad Scrip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1119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3968" y="1196752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err="1"/>
              <a:t>Сучасні</a:t>
            </a:r>
            <a:r>
              <a:rPr lang="ru-RU" sz="2400" dirty="0"/>
              <a:t> </a:t>
            </a:r>
            <a:r>
              <a:rPr lang="ru-RU" sz="2400" dirty="0" err="1"/>
              <a:t>автомобілі</a:t>
            </a:r>
            <a:r>
              <a:rPr lang="ru-RU" sz="2400" dirty="0"/>
              <a:t> </a:t>
            </a:r>
            <a:r>
              <a:rPr lang="ru-RU" sz="2400" dirty="0" err="1"/>
              <a:t>мають</a:t>
            </a:r>
            <a:r>
              <a:rPr lang="ru-RU" sz="2400" dirty="0"/>
              <a:t> </a:t>
            </a:r>
            <a:r>
              <a:rPr lang="ru-RU" sz="2400" dirty="0" err="1"/>
              <a:t>бортові</a:t>
            </a:r>
            <a:r>
              <a:rPr lang="ru-RU" sz="2400" dirty="0"/>
              <a:t> </a:t>
            </a:r>
            <a:r>
              <a:rPr lang="ru-RU" sz="2400" dirty="0" err="1"/>
              <a:t>комп'ютери</a:t>
            </a:r>
            <a:r>
              <a:rPr lang="ru-RU" sz="2400" dirty="0"/>
              <a:t>, </a:t>
            </a: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керують</a:t>
            </a:r>
            <a:r>
              <a:rPr lang="ru-RU" sz="2400" dirty="0"/>
              <a:t> </a:t>
            </a:r>
            <a:r>
              <a:rPr lang="ru-RU" sz="2400" dirty="0" err="1"/>
              <a:t>всіма</a:t>
            </a:r>
            <a:r>
              <a:rPr lang="ru-RU" sz="2400" dirty="0"/>
              <a:t> </a:t>
            </a:r>
            <a:r>
              <a:rPr lang="ru-RU" sz="2400" dirty="0" err="1"/>
              <a:t>системи</a:t>
            </a:r>
            <a:r>
              <a:rPr lang="ru-RU" sz="2400" dirty="0"/>
              <a:t>.</a:t>
            </a:r>
          </a:p>
        </p:txBody>
      </p:sp>
      <p:pic>
        <p:nvPicPr>
          <p:cNvPr id="5122" name="Picture 2" descr="C:\Users\Дмитрий\Desktop\Новая папка (5)\FfrfNWLFEYHzxzdrOkpmuA=s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8" y="1196752"/>
            <a:ext cx="3448671" cy="233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Дмитрий\Desktop\Новая папка (5)\unnamed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2" t="16612" r="13815" b="15651"/>
          <a:stretch/>
        </p:blipFill>
        <p:spPr bwMode="auto">
          <a:xfrm>
            <a:off x="1909015" y="2693594"/>
            <a:ext cx="4033983" cy="26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Дмитрий\Desktop\Новая папка (5)\f92b266s-192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 r="19794"/>
          <a:stretch/>
        </p:blipFill>
        <p:spPr bwMode="auto">
          <a:xfrm>
            <a:off x="5220072" y="3995669"/>
            <a:ext cx="3348372" cy="252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860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4913" y="4797152"/>
            <a:ext cx="5544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Але в </a:t>
            </a:r>
            <a:r>
              <a:rPr lang="ru-RU" sz="2400" dirty="0" err="1"/>
              <a:t>певних</a:t>
            </a:r>
            <a:r>
              <a:rPr lang="ru-RU" sz="2400" dirty="0"/>
              <a:t> </a:t>
            </a:r>
            <a:r>
              <a:rPr lang="ru-RU" sz="2400" dirty="0" err="1"/>
              <a:t>регіонах</a:t>
            </a:r>
            <a:r>
              <a:rPr lang="ru-RU" sz="2400" dirty="0"/>
              <a:t>, в </a:t>
            </a:r>
            <a:r>
              <a:rPr lang="ru-RU" sz="2400" dirty="0" err="1"/>
              <a:t>зв'язку</a:t>
            </a:r>
            <a:r>
              <a:rPr lang="ru-RU" sz="2400" dirty="0"/>
              <a:t> </a:t>
            </a:r>
            <a:r>
              <a:rPr lang="ru-RU" sz="2400" dirty="0" err="1"/>
              <a:t>зі</a:t>
            </a:r>
            <a:r>
              <a:rPr lang="ru-RU" sz="2400" dirty="0"/>
              <a:t> </a:t>
            </a:r>
            <a:r>
              <a:rPr lang="ru-RU" sz="2400" dirty="0" err="1"/>
              <a:t>складним</a:t>
            </a:r>
            <a:r>
              <a:rPr lang="ru-RU" sz="2400" dirty="0"/>
              <a:t> </a:t>
            </a:r>
            <a:r>
              <a:rPr lang="ru-RU" sz="2400" dirty="0" err="1"/>
              <a:t>економічним</a:t>
            </a:r>
            <a:r>
              <a:rPr lang="ru-RU" sz="2400" dirty="0"/>
              <a:t> становищем, люди </a:t>
            </a:r>
            <a:r>
              <a:rPr lang="ru-RU" sz="2400" dirty="0" err="1"/>
              <a:t>змушені</a:t>
            </a:r>
            <a:r>
              <a:rPr lang="ru-RU" sz="2400" dirty="0"/>
              <a:t> </a:t>
            </a:r>
            <a:r>
              <a:rPr lang="ru-RU" sz="2400" dirty="0" err="1"/>
              <a:t>використовувати</a:t>
            </a:r>
            <a:r>
              <a:rPr lang="ru-RU" sz="2400" dirty="0"/>
              <a:t> </a:t>
            </a:r>
            <a:r>
              <a:rPr lang="ru-RU" sz="2400" dirty="0" err="1"/>
              <a:t>автомобілі</a:t>
            </a:r>
            <a:r>
              <a:rPr lang="ru-RU" sz="2400" dirty="0"/>
              <a:t> </a:t>
            </a:r>
            <a:r>
              <a:rPr lang="ru-RU" sz="2400" dirty="0" err="1"/>
              <a:t>старих</a:t>
            </a:r>
            <a:r>
              <a:rPr lang="ru-RU" sz="2400" dirty="0"/>
              <a:t> </a:t>
            </a:r>
            <a:r>
              <a:rPr lang="ru-RU" sz="2400" dirty="0" err="1"/>
              <a:t>зразків</a:t>
            </a:r>
            <a:endParaRPr lang="ru-RU" sz="2400" dirty="0"/>
          </a:p>
        </p:txBody>
      </p:sp>
      <p:pic>
        <p:nvPicPr>
          <p:cNvPr id="2052" name="Picture 4" descr="C:\Users\Дмитрий\Desktop\Новая папка (5)\14639600331378666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1" y="3755752"/>
            <a:ext cx="2671007" cy="20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Дмитрий\Desktop\Новая папка (5)\870x489_0x206_detail_crop_20200715122105_a0e1c5f9_6150395890754486114444a68f2782219949118d46b446cf95af3d33d329b01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060848"/>
            <a:ext cx="4143374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Дмитрий\Desktop\Новая папка (5)\c195c35s-9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t="4903" r="4535"/>
          <a:stretch/>
        </p:blipFill>
        <p:spPr bwMode="auto">
          <a:xfrm>
            <a:off x="712519" y="724395"/>
            <a:ext cx="2885704" cy="20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Дмитрий\Desktop\Новая папка (5)\Brno,_Řečkovice,_depozitář_TMB,_tři_Lady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4" b="15421"/>
          <a:stretch/>
        </p:blipFill>
        <p:spPr bwMode="auto">
          <a:xfrm>
            <a:off x="5665950" y="1196752"/>
            <a:ext cx="3013795" cy="129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1148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813615"/>
            <a:ext cx="764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Це</a:t>
            </a:r>
            <a:r>
              <a:rPr lang="ru-RU" sz="2400" dirty="0"/>
              <a:t> </a:t>
            </a:r>
            <a:r>
              <a:rPr lang="ru-RU" sz="2400" dirty="0" err="1"/>
              <a:t>тягне</a:t>
            </a:r>
            <a:r>
              <a:rPr lang="ru-RU" sz="2400" dirty="0"/>
              <a:t> за собою ряд </a:t>
            </a:r>
            <a:r>
              <a:rPr lang="ru-RU" sz="2400" dirty="0" err="1"/>
              <a:t>екологічних</a:t>
            </a:r>
            <a:r>
              <a:rPr lang="ru-RU" sz="2400" dirty="0"/>
              <a:t> проблем, таких як </a:t>
            </a:r>
            <a:r>
              <a:rPr lang="ru-RU" sz="2400" dirty="0" err="1"/>
              <a:t>надлишкові</a:t>
            </a:r>
            <a:r>
              <a:rPr lang="ru-RU" sz="2400" dirty="0"/>
              <a:t> </a:t>
            </a:r>
            <a:r>
              <a:rPr lang="ru-RU" sz="2400" dirty="0" err="1"/>
              <a:t>викиди</a:t>
            </a:r>
            <a:r>
              <a:rPr lang="ru-RU" sz="2400" dirty="0"/>
              <a:t> </a:t>
            </a:r>
            <a:r>
              <a:rPr lang="ru-RU" sz="2400" dirty="0" err="1"/>
              <a:t>шкідливих</a:t>
            </a:r>
            <a:r>
              <a:rPr lang="ru-RU" sz="2400" dirty="0"/>
              <a:t> </a:t>
            </a:r>
            <a:r>
              <a:rPr lang="ru-RU" sz="2400" dirty="0" err="1"/>
              <a:t>газів</a:t>
            </a:r>
            <a:r>
              <a:rPr lang="ru-RU" sz="2400" dirty="0"/>
              <a:t> та не </a:t>
            </a:r>
            <a:r>
              <a:rPr lang="ru-RU" sz="2400" dirty="0" err="1"/>
              <a:t>відпрацьованого</a:t>
            </a:r>
            <a:r>
              <a:rPr lang="ru-RU" sz="2400" dirty="0"/>
              <a:t> </a:t>
            </a:r>
            <a:r>
              <a:rPr lang="ru-RU" sz="2400" dirty="0" err="1"/>
              <a:t>палива</a:t>
            </a:r>
            <a:r>
              <a:rPr lang="ru-RU" sz="2400" dirty="0"/>
              <a:t>.</a:t>
            </a:r>
          </a:p>
        </p:txBody>
      </p:sp>
      <p:pic>
        <p:nvPicPr>
          <p:cNvPr id="3075" name="Picture 3" descr="C:\Users\Дмитрий\Desktop\Новая папка (5)\7836567136fc59cc81e4e46c7d74a47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1"/>
          <a:stretch/>
        </p:blipFill>
        <p:spPr bwMode="auto">
          <a:xfrm>
            <a:off x="529296" y="2321099"/>
            <a:ext cx="3896813" cy="248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Дмитрий\Desktop\Новая папка (5)\scree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269" y="4149080"/>
            <a:ext cx="2174908" cy="22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Дмитрий\Desktop\Новая папка (5)\slide-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21099"/>
            <a:ext cx="3648274" cy="248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453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1082" y="5574961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Тому при </a:t>
            </a:r>
            <a:r>
              <a:rPr lang="ru-RU" dirty="0" err="1"/>
              <a:t>розробці</a:t>
            </a:r>
            <a:r>
              <a:rPr lang="ru-RU" dirty="0"/>
              <a:t> бортового </a:t>
            </a:r>
            <a:r>
              <a:rPr lang="ru-RU" dirty="0" err="1"/>
              <a:t>комп'ютера</a:t>
            </a:r>
            <a:r>
              <a:rPr lang="ru-RU" dirty="0"/>
              <a:t>, я поставив </a:t>
            </a:r>
            <a:r>
              <a:rPr lang="ru-RU" dirty="0" err="1"/>
              <a:t>собі</a:t>
            </a:r>
            <a:r>
              <a:rPr lang="ru-RU" dirty="0"/>
              <a:t> за мету </a:t>
            </a:r>
            <a:r>
              <a:rPr lang="ru-RU" dirty="0" err="1"/>
              <a:t>зменшення</a:t>
            </a:r>
            <a:r>
              <a:rPr lang="ru-RU" dirty="0"/>
              <a:t> </a:t>
            </a:r>
            <a:r>
              <a:rPr lang="ru-RU" dirty="0" err="1"/>
              <a:t>шкідливих</a:t>
            </a:r>
            <a:r>
              <a:rPr lang="ru-RU" dirty="0"/>
              <a:t> </a:t>
            </a:r>
            <a:r>
              <a:rPr lang="ru-RU" dirty="0" err="1"/>
              <a:t>викидів</a:t>
            </a:r>
            <a:r>
              <a:rPr lang="ru-RU" dirty="0"/>
              <a:t> шляхом </a:t>
            </a:r>
            <a:r>
              <a:rPr lang="ru-RU" dirty="0" err="1"/>
              <a:t>збільшення</a:t>
            </a:r>
            <a:r>
              <a:rPr lang="ru-RU" dirty="0"/>
              <a:t> </a:t>
            </a:r>
            <a:r>
              <a:rPr lang="ru-RU" dirty="0" err="1"/>
              <a:t>коефіцієнта</a:t>
            </a:r>
            <a:r>
              <a:rPr lang="ru-RU" dirty="0"/>
              <a:t> </a:t>
            </a:r>
            <a:r>
              <a:rPr lang="ru-RU" dirty="0" err="1"/>
              <a:t>корисної</a:t>
            </a:r>
            <a:r>
              <a:rPr lang="ru-RU" dirty="0"/>
              <a:t> </a:t>
            </a:r>
            <a:r>
              <a:rPr lang="ru-RU" dirty="0" err="1"/>
              <a:t>дії</a:t>
            </a:r>
            <a:r>
              <a:rPr lang="ru-RU" dirty="0"/>
              <a:t> </a:t>
            </a:r>
            <a:r>
              <a:rPr lang="ru-RU" dirty="0" err="1"/>
              <a:t>двигуна</a:t>
            </a:r>
            <a:endParaRPr lang="ru-RU" dirty="0"/>
          </a:p>
        </p:txBody>
      </p:sp>
      <p:pic>
        <p:nvPicPr>
          <p:cNvPr id="4098" name="Picture 2" descr="C:\Users\Дмитрий\Desktop\Новая папка (5)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5022"/>
            <a:ext cx="3024336" cy="358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Дмитрий\Desktop\Новая папка (5)\двигатель-в-разрезе-176718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"/>
          <a:stretch/>
        </p:blipFill>
        <p:spPr bwMode="auto">
          <a:xfrm>
            <a:off x="2472270" y="2632675"/>
            <a:ext cx="3962400" cy="290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Дмитрий\Desktop\Новая папка (5)\двигатель-в-разрезе-17945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" r="8313" b="7168"/>
          <a:stretch/>
        </p:blipFill>
        <p:spPr bwMode="auto">
          <a:xfrm>
            <a:off x="5148064" y="275021"/>
            <a:ext cx="3849030" cy="40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846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90872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Для </a:t>
            </a:r>
            <a:r>
              <a:rPr lang="ru-RU" dirty="0" err="1"/>
              <a:t>цього</a:t>
            </a:r>
            <a:r>
              <a:rPr lang="ru-RU" dirty="0"/>
              <a:t> при я </a:t>
            </a:r>
            <a:r>
              <a:rPr lang="ru-RU" dirty="0" err="1"/>
              <a:t>розробив</a:t>
            </a:r>
            <a:r>
              <a:rPr lang="ru-RU" dirty="0"/>
              <a:t> систему </a:t>
            </a:r>
            <a:r>
              <a:rPr lang="ru-RU" dirty="0" err="1"/>
              <a:t>запалювання</a:t>
            </a:r>
            <a:r>
              <a:rPr lang="ru-RU" dirty="0"/>
              <a:t> з </a:t>
            </a:r>
            <a:r>
              <a:rPr lang="ru-RU" dirty="0" err="1"/>
              <a:t>можливістю</a:t>
            </a:r>
            <a:r>
              <a:rPr lang="ru-RU" dirty="0"/>
              <a:t> </a:t>
            </a:r>
            <a:r>
              <a:rPr lang="ru-RU" dirty="0" err="1"/>
              <a:t>регулювання</a:t>
            </a:r>
            <a:r>
              <a:rPr lang="ru-RU" dirty="0"/>
              <a:t> моменту </a:t>
            </a:r>
            <a:r>
              <a:rPr lang="ru-RU" dirty="0" err="1"/>
              <a:t>запалювання</a:t>
            </a:r>
            <a:r>
              <a:rPr lang="ru-RU" dirty="0"/>
              <a:t>.</a:t>
            </a:r>
          </a:p>
        </p:txBody>
      </p:sp>
      <p:pic>
        <p:nvPicPr>
          <p:cNvPr id="3" name="Picture 2" descr="C:\Users\Дмитрий\Desktop\1_JPG_e7dda1baf580b5a99b9229443bcdf9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34269"/>
            <a:ext cx="3600400" cy="324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Дмитрий\Desktop\Новая папка (5)\ris-1-grafiki-davleniya-v-tsilindrah-i-diagrammy-moshnost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029033"/>
            <a:ext cx="3903415" cy="425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8936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677" y="4944642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 момент </a:t>
            </a:r>
            <a:r>
              <a:rPr lang="ru-RU" sz="2400" dirty="0" err="1"/>
              <a:t>спрацювання</a:t>
            </a:r>
            <a:r>
              <a:rPr lang="ru-RU" sz="2400" dirty="0"/>
              <a:t> датчика </a:t>
            </a:r>
            <a:r>
              <a:rPr lang="ru-RU" sz="2400" dirty="0" err="1"/>
              <a:t>колінчастого</a:t>
            </a:r>
            <a:r>
              <a:rPr lang="ru-RU" sz="2400" dirty="0"/>
              <a:t> валу </a:t>
            </a:r>
            <a:r>
              <a:rPr lang="ru-RU" sz="2400" dirty="0" err="1"/>
              <a:t>програма</a:t>
            </a:r>
            <a:r>
              <a:rPr lang="ru-RU" sz="2400" dirty="0"/>
              <a:t> </a:t>
            </a:r>
            <a:r>
              <a:rPr lang="ru-RU" sz="2400" dirty="0" err="1"/>
              <a:t>вираховує</a:t>
            </a:r>
            <a:r>
              <a:rPr lang="ru-RU" sz="2400" dirty="0"/>
              <a:t> </a:t>
            </a:r>
            <a:r>
              <a:rPr lang="ru-RU" sz="2400" dirty="0" err="1"/>
              <a:t>оптимальний</a:t>
            </a:r>
            <a:r>
              <a:rPr lang="ru-RU" sz="2400" dirty="0"/>
              <a:t> кут </a:t>
            </a:r>
            <a:r>
              <a:rPr lang="ru-RU" sz="2400" dirty="0" err="1"/>
              <a:t>випередження</a:t>
            </a:r>
            <a:r>
              <a:rPr lang="ru-RU" sz="2400" dirty="0"/>
              <a:t> </a:t>
            </a:r>
            <a:r>
              <a:rPr lang="ru-RU" sz="2400" dirty="0" err="1" smtClean="0"/>
              <a:t>запалювання</a:t>
            </a:r>
            <a:r>
              <a:rPr lang="ru-RU" sz="2400" dirty="0" smtClean="0"/>
              <a:t>. </a:t>
            </a:r>
            <a:r>
              <a:rPr lang="ru-RU" sz="2400" dirty="0" err="1"/>
              <a:t>Це</a:t>
            </a:r>
            <a:r>
              <a:rPr lang="ru-RU" sz="2400" dirty="0"/>
              <a:t> </a:t>
            </a:r>
            <a:r>
              <a:rPr lang="ru-RU" sz="2400" dirty="0" err="1"/>
              <a:t>потрібно</a:t>
            </a:r>
            <a:r>
              <a:rPr lang="ru-RU" sz="2400" dirty="0"/>
              <a:t> для </a:t>
            </a:r>
            <a:r>
              <a:rPr lang="ru-RU" sz="2400" dirty="0" err="1"/>
              <a:t>більш</a:t>
            </a:r>
            <a:r>
              <a:rPr lang="ru-RU" sz="2400" dirty="0"/>
              <a:t> </a:t>
            </a:r>
            <a:r>
              <a:rPr lang="ru-RU" sz="2400" dirty="0" err="1"/>
              <a:t>ефективного</a:t>
            </a:r>
            <a:r>
              <a:rPr lang="ru-RU" sz="2400" dirty="0"/>
              <a:t> </a:t>
            </a:r>
            <a:r>
              <a:rPr lang="ru-RU" sz="2400" dirty="0" err="1"/>
              <a:t>згоряння</a:t>
            </a:r>
            <a:r>
              <a:rPr lang="ru-RU" sz="2400" dirty="0"/>
              <a:t> </a:t>
            </a:r>
            <a:r>
              <a:rPr lang="ru-RU" sz="2400" dirty="0" err="1"/>
              <a:t>палива</a:t>
            </a:r>
            <a:r>
              <a:rPr lang="ru-RU" sz="2400" dirty="0"/>
              <a:t> та </a:t>
            </a:r>
            <a:r>
              <a:rPr lang="ru-RU" sz="2400" dirty="0" err="1"/>
              <a:t>збільшення</a:t>
            </a:r>
            <a:r>
              <a:rPr lang="ru-RU" sz="2400" dirty="0"/>
              <a:t> </a:t>
            </a:r>
            <a:r>
              <a:rPr lang="ru-RU" sz="2400" dirty="0" err="1"/>
              <a:t>економічності</a:t>
            </a:r>
            <a:r>
              <a:rPr lang="ru-RU" sz="2400" dirty="0"/>
              <a:t> </a:t>
            </a:r>
            <a:r>
              <a:rPr lang="ru-RU" sz="2400" dirty="0" err="1"/>
              <a:t>двигуна</a:t>
            </a:r>
            <a:endParaRPr lang="ru-RU" sz="2400" dirty="0"/>
          </a:p>
          <a:p>
            <a:pPr algn="ctr"/>
            <a:endParaRPr lang="ru-RU" sz="2400" dirty="0"/>
          </a:p>
        </p:txBody>
      </p:sp>
      <p:pic>
        <p:nvPicPr>
          <p:cNvPr id="3" name="Picture 2" descr="C:\Users\Дмитрий\Desktop\Новая папка (5)\1323972970_ignitiontiming_nor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42" y="332656"/>
            <a:ext cx="710879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6505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5576" y="2183334"/>
            <a:ext cx="734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err="1"/>
              <a:t>Окрім</a:t>
            </a:r>
            <a:r>
              <a:rPr lang="ru-RU" dirty="0"/>
              <a:t> </a:t>
            </a:r>
            <a:r>
              <a:rPr lang="ru-RU" dirty="0" err="1"/>
              <a:t>цього</a:t>
            </a:r>
            <a:r>
              <a:rPr lang="ru-RU" dirty="0"/>
              <a:t> в бортовому </a:t>
            </a:r>
            <a:r>
              <a:rPr lang="ru-RU" dirty="0" err="1"/>
              <a:t>комп'ютері</a:t>
            </a:r>
            <a:r>
              <a:rPr lang="ru-RU" dirty="0"/>
              <a:t> </a:t>
            </a:r>
            <a:r>
              <a:rPr lang="ru-RU" dirty="0" err="1"/>
              <a:t>присутній</a:t>
            </a:r>
            <a:r>
              <a:rPr lang="ru-RU" dirty="0"/>
              <a:t> </a:t>
            </a:r>
            <a:r>
              <a:rPr lang="ru-RU" dirty="0" err="1"/>
              <a:t>основний</a:t>
            </a:r>
            <a:r>
              <a:rPr lang="ru-RU" dirty="0"/>
              <a:t> </a:t>
            </a:r>
            <a:r>
              <a:rPr lang="ru-RU" dirty="0" err="1"/>
              <a:t>набір</a:t>
            </a:r>
            <a:r>
              <a:rPr lang="ru-RU" dirty="0"/>
              <a:t> систем для </a:t>
            </a:r>
            <a:r>
              <a:rPr lang="ru-RU" dirty="0" err="1"/>
              <a:t>моніторингу</a:t>
            </a:r>
            <a:r>
              <a:rPr lang="ru-RU" dirty="0"/>
              <a:t> </a:t>
            </a:r>
            <a:r>
              <a:rPr lang="ru-RU" dirty="0" err="1"/>
              <a:t>головних</a:t>
            </a:r>
            <a:r>
              <a:rPr lang="ru-RU" dirty="0"/>
              <a:t> </a:t>
            </a:r>
            <a:r>
              <a:rPr lang="ru-RU" dirty="0" err="1"/>
              <a:t>параметрів</a:t>
            </a:r>
            <a:r>
              <a:rPr lang="ru-RU" dirty="0" smtClean="0"/>
              <a:t>.</a:t>
            </a:r>
          </a:p>
          <a:p>
            <a:pPr algn="just"/>
            <a:r>
              <a:rPr lang="uk-UA" dirty="0"/>
              <a:t>А саме:</a:t>
            </a:r>
            <a:endParaRPr lang="ru-RU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Спідометр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Тахометр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Загальний пройдений </a:t>
            </a:r>
            <a:r>
              <a:rPr lang="uk-UA" dirty="0" smtClean="0"/>
              <a:t>шлях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Пройдений шлях з моменту включення </a:t>
            </a:r>
            <a:r>
              <a:rPr lang="uk-UA" dirty="0" smtClean="0"/>
              <a:t>запалювання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Контроль рівня палива в </a:t>
            </a:r>
            <a:r>
              <a:rPr lang="uk-UA" dirty="0" smtClean="0"/>
              <a:t>баку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Контроль температури охолоджуючої рідини і за необхідності включення примусового </a:t>
            </a:r>
            <a:r>
              <a:rPr lang="uk-UA" dirty="0" smtClean="0"/>
              <a:t>охолодження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7170" name="Picture 2" descr="C:\Users\Дмитрий\Desktop\Новая папка (5)\b32a91cs-9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282969"/>
            <a:ext cx="1800201" cy="13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Дмитрий\Desktop\Новая папка (5)\img5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045657"/>
            <a:ext cx="2159118" cy="16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Дмитрий\Desktop\Новая папка (5)\Odometr-3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047" y="5045656"/>
            <a:ext cx="2045652" cy="147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Дмитрий\Desktop\Новая папка (5)\unnamed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5264965"/>
            <a:ext cx="2280256" cy="136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Дмитрий\Desktop\Новая папка (5)\unnamed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90" y="5045657"/>
            <a:ext cx="1662063" cy="124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Дмитрий\Desktop\photo_2020-12-09_16-58-2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1" b="13803"/>
          <a:stretch/>
        </p:blipFill>
        <p:spPr bwMode="auto">
          <a:xfrm>
            <a:off x="2018653" y="260648"/>
            <a:ext cx="5018662" cy="174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38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3601" y="1700808"/>
            <a:ext cx="7704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При </a:t>
            </a:r>
            <a:r>
              <a:rPr lang="ru-RU" sz="2000" dirty="0" err="1"/>
              <a:t>проходженні</a:t>
            </a:r>
            <a:r>
              <a:rPr lang="ru-RU" sz="2000" dirty="0"/>
              <a:t> датчиком </a:t>
            </a:r>
            <a:r>
              <a:rPr lang="ru-RU" sz="2000" dirty="0" err="1"/>
              <a:t>контрольної</a:t>
            </a:r>
            <a:r>
              <a:rPr lang="ru-RU" sz="2000" dirty="0"/>
              <a:t> точки, в </a:t>
            </a:r>
            <a:r>
              <a:rPr lang="ru-RU" sz="2000" dirty="0" err="1"/>
              <a:t>мікроконтроллері</a:t>
            </a:r>
            <a:r>
              <a:rPr lang="ru-RU" sz="2000" dirty="0"/>
              <a:t> </a:t>
            </a:r>
            <a:r>
              <a:rPr lang="ru-RU" sz="2000" dirty="0" err="1"/>
              <a:t>відбувається</a:t>
            </a:r>
            <a:r>
              <a:rPr lang="ru-RU" sz="2000" dirty="0"/>
              <a:t> так </a:t>
            </a:r>
            <a:r>
              <a:rPr lang="ru-RU" sz="2000" dirty="0" err="1"/>
              <a:t>зване</a:t>
            </a:r>
            <a:r>
              <a:rPr lang="ru-RU" sz="2000" dirty="0"/>
              <a:t> </a:t>
            </a:r>
            <a:r>
              <a:rPr lang="ru-RU" sz="2000" dirty="0" err="1"/>
              <a:t>апаратне</a:t>
            </a:r>
            <a:r>
              <a:rPr lang="ru-RU" sz="2000" dirty="0"/>
              <a:t> </a:t>
            </a:r>
            <a:r>
              <a:rPr lang="ru-RU" sz="2000" dirty="0" err="1"/>
              <a:t>переривання</a:t>
            </a:r>
            <a:r>
              <a:rPr lang="ru-RU" sz="2000" dirty="0"/>
              <a:t>, </a:t>
            </a:r>
            <a:r>
              <a:rPr lang="ru-RU" sz="2000" dirty="0" err="1"/>
              <a:t>запускається</a:t>
            </a:r>
            <a:r>
              <a:rPr lang="ru-RU" sz="2000" dirty="0"/>
              <a:t> </a:t>
            </a:r>
            <a:r>
              <a:rPr lang="ru-RU" sz="2000" dirty="0" err="1"/>
              <a:t>функція</a:t>
            </a:r>
            <a:r>
              <a:rPr lang="ru-RU" sz="2000" dirty="0"/>
              <a:t> для </a:t>
            </a:r>
            <a:r>
              <a:rPr lang="ru-RU" sz="2000" dirty="0" err="1"/>
              <a:t>підрахунку</a:t>
            </a:r>
            <a:r>
              <a:rPr lang="ru-RU" sz="2000" dirty="0"/>
              <a:t> </a:t>
            </a:r>
            <a:r>
              <a:rPr lang="ru-RU" sz="2000" dirty="0" err="1"/>
              <a:t>швидкості</a:t>
            </a:r>
            <a:r>
              <a:rPr lang="ru-RU" sz="2000" dirty="0"/>
              <a:t> та </a:t>
            </a:r>
            <a:r>
              <a:rPr lang="ru-RU" sz="2000" dirty="0" err="1"/>
              <a:t>пробігу</a:t>
            </a:r>
            <a:r>
              <a:rPr lang="ru-RU" sz="2000" dirty="0"/>
              <a:t>, як за весь час так і за </a:t>
            </a:r>
            <a:r>
              <a:rPr lang="ru-RU" sz="2000" dirty="0" err="1" smtClean="0"/>
              <a:t>період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748914" y="83671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Спідометр</a:t>
            </a:r>
            <a:r>
              <a:rPr lang="ru-RU" sz="2400" dirty="0"/>
              <a:t> та одометр</a:t>
            </a:r>
          </a:p>
        </p:txBody>
      </p:sp>
      <p:pic>
        <p:nvPicPr>
          <p:cNvPr id="4" name="Picture 2" descr="C:\Users\Дмитрий\Desktop\Новая папка (5)\1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5" y="3495059"/>
            <a:ext cx="3177703" cy="313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Users\Дмитрий\Desktop\photo_2020-12-09_16-58-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1" b="13803"/>
          <a:stretch/>
        </p:blipFill>
        <p:spPr bwMode="auto">
          <a:xfrm>
            <a:off x="4932040" y="4208769"/>
            <a:ext cx="3998612" cy="13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4"/>
          <p:cNvSpPr/>
          <p:nvPr/>
        </p:nvSpPr>
        <p:spPr>
          <a:xfrm>
            <a:off x="4572000" y="4365104"/>
            <a:ext cx="576064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>
            <a:off x="4586029" y="4632628"/>
            <a:ext cx="576064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4587458" y="5140293"/>
            <a:ext cx="576064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867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551</TotalTime>
  <Words>351</Words>
  <Application>Microsoft Office PowerPoint</Application>
  <PresentationFormat>Экран (4:3)</PresentationFormat>
  <Paragraphs>36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Поток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</dc:creator>
  <cp:lastModifiedBy>RePack by Diakov</cp:lastModifiedBy>
  <cp:revision>32</cp:revision>
  <dcterms:created xsi:type="dcterms:W3CDTF">2020-12-09T10:54:21Z</dcterms:created>
  <dcterms:modified xsi:type="dcterms:W3CDTF">2020-12-17T14:25:25Z</dcterms:modified>
</cp:coreProperties>
</file>